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5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4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FA16-F77B-45F0-AE3E-711D5205B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8760-8E66-4589-A394-4075265B0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833C-A706-472D-A91C-FC2D1107B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561916"/>
            <a:ext cx="6217920" cy="15281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A3845-F2D0-4AB6-AFC6-B992CCE75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7216293"/>
            <a:ext cx="5486400" cy="8173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7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B2CD22-AC88-4F8D-AF59-877751E17044}"/>
              </a:ext>
            </a:extLst>
          </p:cNvPr>
          <p:cNvSpPr txBox="1"/>
          <p:nvPr/>
        </p:nvSpPr>
        <p:spPr>
          <a:xfrm>
            <a:off x="222069" y="2717073"/>
            <a:ext cx="6871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2686FD-141D-4D63-8689-16910E219423}"/>
              </a:ext>
            </a:extLst>
          </p:cNvPr>
          <p:cNvSpPr txBox="1"/>
          <p:nvPr/>
        </p:nvSpPr>
        <p:spPr>
          <a:xfrm>
            <a:off x="222069" y="6073985"/>
            <a:ext cx="3278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3D2B6-23C4-4CD1-B714-843725DDCC9D}"/>
              </a:ext>
            </a:extLst>
          </p:cNvPr>
          <p:cNvSpPr txBox="1"/>
          <p:nvPr/>
        </p:nvSpPr>
        <p:spPr>
          <a:xfrm>
            <a:off x="222069" y="9430897"/>
            <a:ext cx="3278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737EA2-3473-4C33-B738-F75CA9308D08}"/>
              </a:ext>
            </a:extLst>
          </p:cNvPr>
          <p:cNvSpPr txBox="1"/>
          <p:nvPr/>
        </p:nvSpPr>
        <p:spPr>
          <a:xfrm>
            <a:off x="3814356" y="6073985"/>
            <a:ext cx="3278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B17A3-015D-42A1-9D4D-084F39FD6E29}"/>
              </a:ext>
            </a:extLst>
          </p:cNvPr>
          <p:cNvSpPr txBox="1"/>
          <p:nvPr/>
        </p:nvSpPr>
        <p:spPr>
          <a:xfrm>
            <a:off x="3814354" y="9430897"/>
            <a:ext cx="3278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7787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D2C183-8E98-486A-A3ED-AA0A675BB94F}"/>
              </a:ext>
            </a:extLst>
          </p:cNvPr>
          <p:cNvSpPr txBox="1"/>
          <p:nvPr/>
        </p:nvSpPr>
        <p:spPr>
          <a:xfrm>
            <a:off x="156754" y="2743200"/>
            <a:ext cx="381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26706C-6823-4AA0-B3A6-0512F71C6D6A}"/>
              </a:ext>
            </a:extLst>
          </p:cNvPr>
          <p:cNvSpPr txBox="1"/>
          <p:nvPr/>
        </p:nvSpPr>
        <p:spPr>
          <a:xfrm>
            <a:off x="4284617" y="2743200"/>
            <a:ext cx="268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67E099-DEF1-4C00-8983-39FDA6CF385C}"/>
              </a:ext>
            </a:extLst>
          </p:cNvPr>
          <p:cNvSpPr txBox="1"/>
          <p:nvPr/>
        </p:nvSpPr>
        <p:spPr>
          <a:xfrm>
            <a:off x="156754" y="6048103"/>
            <a:ext cx="280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B00869-CC85-4611-A34B-DEC8AB31DB4A}"/>
              </a:ext>
            </a:extLst>
          </p:cNvPr>
          <p:cNvSpPr txBox="1"/>
          <p:nvPr/>
        </p:nvSpPr>
        <p:spPr>
          <a:xfrm>
            <a:off x="3344091" y="6048103"/>
            <a:ext cx="381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EE54C-1FEC-4EEC-B001-34B5F7BA6998}"/>
              </a:ext>
            </a:extLst>
          </p:cNvPr>
          <p:cNvSpPr txBox="1"/>
          <p:nvPr/>
        </p:nvSpPr>
        <p:spPr>
          <a:xfrm>
            <a:off x="156754" y="9353006"/>
            <a:ext cx="381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19723-70E9-480A-A043-03E6875D2405}"/>
              </a:ext>
            </a:extLst>
          </p:cNvPr>
          <p:cNvSpPr txBox="1"/>
          <p:nvPr/>
        </p:nvSpPr>
        <p:spPr>
          <a:xfrm>
            <a:off x="4284617" y="9353006"/>
            <a:ext cx="287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2583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22B0A2-09DB-413B-9A38-C07790A30387}"/>
              </a:ext>
            </a:extLst>
          </p:cNvPr>
          <p:cNvSpPr txBox="1"/>
          <p:nvPr/>
        </p:nvSpPr>
        <p:spPr>
          <a:xfrm>
            <a:off x="156755" y="2690947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096FFD-37E3-4ED8-8C86-6A8B354031DB}"/>
              </a:ext>
            </a:extLst>
          </p:cNvPr>
          <p:cNvSpPr txBox="1"/>
          <p:nvPr/>
        </p:nvSpPr>
        <p:spPr>
          <a:xfrm>
            <a:off x="2586446" y="2690947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73892-4EB4-49CD-8E04-1D8C6D8CE775}"/>
              </a:ext>
            </a:extLst>
          </p:cNvPr>
          <p:cNvSpPr txBox="1"/>
          <p:nvPr/>
        </p:nvSpPr>
        <p:spPr>
          <a:xfrm>
            <a:off x="5016137" y="2690947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EA184-6C16-4BEB-B7A6-A79E3AD54B56}"/>
              </a:ext>
            </a:extLst>
          </p:cNvPr>
          <p:cNvSpPr txBox="1"/>
          <p:nvPr/>
        </p:nvSpPr>
        <p:spPr>
          <a:xfrm>
            <a:off x="156755" y="6008912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E9E05-EA50-4C1A-AC32-521155D781E3}"/>
              </a:ext>
            </a:extLst>
          </p:cNvPr>
          <p:cNvSpPr txBox="1"/>
          <p:nvPr/>
        </p:nvSpPr>
        <p:spPr>
          <a:xfrm>
            <a:off x="2586446" y="6008912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B18B2-3C5E-46D4-9699-08986FF0B60E}"/>
              </a:ext>
            </a:extLst>
          </p:cNvPr>
          <p:cNvSpPr txBox="1"/>
          <p:nvPr/>
        </p:nvSpPr>
        <p:spPr>
          <a:xfrm>
            <a:off x="5016137" y="6008912"/>
            <a:ext cx="214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C3EE43-4C1A-4079-A09E-DC0FE65624F3}"/>
              </a:ext>
            </a:extLst>
          </p:cNvPr>
          <p:cNvSpPr txBox="1"/>
          <p:nvPr/>
        </p:nvSpPr>
        <p:spPr>
          <a:xfrm>
            <a:off x="156755" y="9326877"/>
            <a:ext cx="3291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017EDA-66F3-433F-8CE3-D99E2538E814}"/>
              </a:ext>
            </a:extLst>
          </p:cNvPr>
          <p:cNvSpPr txBox="1"/>
          <p:nvPr/>
        </p:nvSpPr>
        <p:spPr>
          <a:xfrm>
            <a:off x="3657600" y="9326877"/>
            <a:ext cx="3291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92658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6AAE-BC94-49E3-B921-AAC0A3BE1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274533"/>
            <a:ext cx="6217920" cy="17371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B762-DBDF-4DB7-8138-D3BC7DE2B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7660430"/>
            <a:ext cx="3226526" cy="490794"/>
          </a:xfrm>
        </p:spPr>
        <p:txBody>
          <a:bodyPr/>
          <a:lstStyle/>
          <a:p>
            <a:r>
              <a:rPr lang="en-US" sz="1800" dirty="0"/>
              <a:t>Add text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0D31B40-322D-49D2-A4C2-595AB849B35E}"/>
              </a:ext>
            </a:extLst>
          </p:cNvPr>
          <p:cNvSpPr txBox="1">
            <a:spLocks/>
          </p:cNvSpPr>
          <p:nvPr/>
        </p:nvSpPr>
        <p:spPr>
          <a:xfrm>
            <a:off x="3836125" y="8674978"/>
            <a:ext cx="3226526" cy="490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3152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3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Add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1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DB09A5-4AAE-4275-B944-E6E1E1536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746029"/>
            <a:ext cx="5486400" cy="7781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3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8AB31E-5F5D-41E9-A661-E8500A0E3977}"/>
              </a:ext>
            </a:extLst>
          </p:cNvPr>
          <p:cNvSpPr txBox="1"/>
          <p:nvPr/>
        </p:nvSpPr>
        <p:spPr>
          <a:xfrm>
            <a:off x="185195" y="4328930"/>
            <a:ext cx="6944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65A6E-4253-4C3E-8745-BD150D04FD01}"/>
              </a:ext>
            </a:extLst>
          </p:cNvPr>
          <p:cNvSpPr txBox="1"/>
          <p:nvPr/>
        </p:nvSpPr>
        <p:spPr>
          <a:xfrm>
            <a:off x="185194" y="9275399"/>
            <a:ext cx="6944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2844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055C84-D633-4AEE-BA06-2B9CB070F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17" y="6014510"/>
            <a:ext cx="6910252" cy="556108"/>
          </a:xfrm>
        </p:spPr>
        <p:txBody>
          <a:bodyPr>
            <a:normAutofit/>
          </a:bodyPr>
          <a:lstStyle/>
          <a:p>
            <a:r>
              <a:rPr lang="en-US" sz="2000" dirty="0"/>
              <a:t>Add text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F5D1F48-8E1A-43B1-BEA9-31D06C6CE51E}"/>
              </a:ext>
            </a:extLst>
          </p:cNvPr>
          <p:cNvSpPr txBox="1">
            <a:spLocks/>
          </p:cNvSpPr>
          <p:nvPr/>
        </p:nvSpPr>
        <p:spPr>
          <a:xfrm>
            <a:off x="169817" y="9223618"/>
            <a:ext cx="6910252" cy="556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3152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3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Add text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5D2C58F-5601-4E34-A041-CF4FAC82240F}"/>
              </a:ext>
            </a:extLst>
          </p:cNvPr>
          <p:cNvSpPr txBox="1">
            <a:spLocks/>
          </p:cNvSpPr>
          <p:nvPr/>
        </p:nvSpPr>
        <p:spPr>
          <a:xfrm>
            <a:off x="169817" y="2687836"/>
            <a:ext cx="6910251" cy="556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3152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32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0" algn="ctr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  <a:defRPr sz="1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1500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BD0895-7D17-467B-8BEE-3304E010FD0E}"/>
              </a:ext>
            </a:extLst>
          </p:cNvPr>
          <p:cNvSpPr txBox="1"/>
          <p:nvPr/>
        </p:nvSpPr>
        <p:spPr>
          <a:xfrm>
            <a:off x="2005148" y="2746772"/>
            <a:ext cx="330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84818D-12CA-43F1-8486-55ADF4E4FB43}"/>
              </a:ext>
            </a:extLst>
          </p:cNvPr>
          <p:cNvSpPr txBox="1"/>
          <p:nvPr/>
        </p:nvSpPr>
        <p:spPr>
          <a:xfrm>
            <a:off x="260098" y="9260784"/>
            <a:ext cx="330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F5D9F-83CD-4C9C-A49D-57F6D0A34C6C}"/>
              </a:ext>
            </a:extLst>
          </p:cNvPr>
          <p:cNvSpPr txBox="1"/>
          <p:nvPr/>
        </p:nvSpPr>
        <p:spPr>
          <a:xfrm>
            <a:off x="3750199" y="9260784"/>
            <a:ext cx="3304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828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38589B8-4273-4454-A9B4-102722B881E4}"/>
              </a:ext>
            </a:extLst>
          </p:cNvPr>
          <p:cNvSpPr txBox="1"/>
          <p:nvPr/>
        </p:nvSpPr>
        <p:spPr>
          <a:xfrm>
            <a:off x="175260" y="2758440"/>
            <a:ext cx="6941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C5B9DF-9CBA-4104-BED5-CA1A1F8524A6}"/>
              </a:ext>
            </a:extLst>
          </p:cNvPr>
          <p:cNvSpPr txBox="1"/>
          <p:nvPr/>
        </p:nvSpPr>
        <p:spPr>
          <a:xfrm>
            <a:off x="186690" y="9315691"/>
            <a:ext cx="6941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C7C583-226F-43EE-A8FA-B27BC07657FB}"/>
              </a:ext>
            </a:extLst>
          </p:cNvPr>
          <p:cNvSpPr txBox="1"/>
          <p:nvPr/>
        </p:nvSpPr>
        <p:spPr>
          <a:xfrm>
            <a:off x="0" y="6055295"/>
            <a:ext cx="2959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63E248-7BB7-4009-8F00-E6DB1BAEE908}"/>
              </a:ext>
            </a:extLst>
          </p:cNvPr>
          <p:cNvSpPr txBox="1"/>
          <p:nvPr/>
        </p:nvSpPr>
        <p:spPr>
          <a:xfrm>
            <a:off x="3748703" y="6055295"/>
            <a:ext cx="2959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11316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B94625-AA0C-4DA8-BEED-EBF3910E425E}"/>
              </a:ext>
            </a:extLst>
          </p:cNvPr>
          <p:cNvSpPr txBox="1"/>
          <p:nvPr/>
        </p:nvSpPr>
        <p:spPr>
          <a:xfrm>
            <a:off x="222069" y="4219303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9D7221-5956-4646-9C04-8A0EEBDC7C05}"/>
              </a:ext>
            </a:extLst>
          </p:cNvPr>
          <p:cNvSpPr txBox="1"/>
          <p:nvPr/>
        </p:nvSpPr>
        <p:spPr>
          <a:xfrm>
            <a:off x="3801291" y="4219303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7550A-7EDD-4C27-A48B-65A0ED779334}"/>
              </a:ext>
            </a:extLst>
          </p:cNvPr>
          <p:cNvSpPr txBox="1"/>
          <p:nvPr/>
        </p:nvSpPr>
        <p:spPr>
          <a:xfrm>
            <a:off x="222069" y="9183188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CA305-4802-4C3E-BF22-D4CEF5220BCD}"/>
              </a:ext>
            </a:extLst>
          </p:cNvPr>
          <p:cNvSpPr txBox="1"/>
          <p:nvPr/>
        </p:nvSpPr>
        <p:spPr>
          <a:xfrm>
            <a:off x="3801291" y="9183188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11909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BA5BFE-03F3-4CFA-B721-3D2B08920575}"/>
              </a:ext>
            </a:extLst>
          </p:cNvPr>
          <p:cNvSpPr txBox="1"/>
          <p:nvPr/>
        </p:nvSpPr>
        <p:spPr>
          <a:xfrm>
            <a:off x="209007" y="2808514"/>
            <a:ext cx="378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7653-58C5-4E9B-92AE-F750038BA2E9}"/>
              </a:ext>
            </a:extLst>
          </p:cNvPr>
          <p:cNvSpPr txBox="1"/>
          <p:nvPr/>
        </p:nvSpPr>
        <p:spPr>
          <a:xfrm>
            <a:off x="3814354" y="6030685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D69A3-0A2F-4856-90B7-3F1ACBD073F9}"/>
              </a:ext>
            </a:extLst>
          </p:cNvPr>
          <p:cNvSpPr txBox="1"/>
          <p:nvPr/>
        </p:nvSpPr>
        <p:spPr>
          <a:xfrm>
            <a:off x="209007" y="6030685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24AD02-91B5-473E-AB56-63E5B90644A5}"/>
              </a:ext>
            </a:extLst>
          </p:cNvPr>
          <p:cNvSpPr txBox="1"/>
          <p:nvPr/>
        </p:nvSpPr>
        <p:spPr>
          <a:xfrm>
            <a:off x="4271554" y="2808514"/>
            <a:ext cx="284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A22A5-2AEC-47D9-AFD5-BFE0548C03A6}"/>
              </a:ext>
            </a:extLst>
          </p:cNvPr>
          <p:cNvSpPr txBox="1"/>
          <p:nvPr/>
        </p:nvSpPr>
        <p:spPr>
          <a:xfrm>
            <a:off x="209008" y="9270030"/>
            <a:ext cx="6897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91806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3307E8B-ECB3-49A7-A35A-C8FE33415753}">
  <we:reference id="wa104379370" version="2.0.0.0" store="en-US" storeType="OMEX"/>
  <we:alternateReferences>
    <we:reference id="wa104379370" version="2.0.0.0" store="WA10437937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1739</TotalTime>
  <Words>84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Binko</dc:creator>
  <cp:lastModifiedBy>Lori Binko</cp:lastModifiedBy>
  <cp:revision>12</cp:revision>
  <dcterms:created xsi:type="dcterms:W3CDTF">2020-05-17T20:14:19Z</dcterms:created>
  <dcterms:modified xsi:type="dcterms:W3CDTF">2020-05-19T01:13:40Z</dcterms:modified>
</cp:coreProperties>
</file>